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pl-PL" sz="6000" spc="-1" strike="noStrike">
                <a:solidFill>
                  <a:srgbClr val="000000"/>
                </a:solidFill>
                <a:latin typeface="Calibri Light"/>
              </a:rPr>
              <a:t>Kliknij, aby edytować styl</a:t>
            </a:r>
            <a:endParaRPr b="0" lang="pl-PL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82BB7803-0ECD-41DC-B9BC-32C565A2015C}" type="datetime">
              <a:rPr b="0" lang="pl-PL" sz="1200" spc="-1" strike="noStrike">
                <a:solidFill>
                  <a:srgbClr val="8b8b8b"/>
                </a:solidFill>
                <a:latin typeface="Calibri"/>
              </a:rPr>
              <a:t>21-10-15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D46B3B8-5851-4E2F-B249-AB93598EB099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Kliknij, aby edytować format tekstu konspektu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Drugi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Trzeci poziom konspektu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 konspektu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A17E596A-0B49-48E5-8FBC-6095B90C61FC}" type="datetime">
              <a:rPr b="0" lang="pl-PL" sz="1200" spc="-1" strike="noStrike">
                <a:solidFill>
                  <a:srgbClr val="8b8b8b"/>
                </a:solidFill>
                <a:latin typeface="Calibri"/>
              </a:rPr>
              <a:t>21-10-15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E009061-7365-4688-8F70-CD6320AC4F23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Kliknij, aby edytować format tekstu tytułu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Kliknij, aby edytować format tekstu konspektu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Drugi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Trzeci poziom konspektu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 konspektu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  <p:pic>
        <p:nvPicPr>
          <p:cNvPr id="84" name="Obraz 4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Obraz 2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Obraz 2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Obraz 2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Obraz 2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Obraz 2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Obraz 2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Obraz 6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Obraz 2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Obraz 2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Obraz 2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Obraz 2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Obraz 2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Obraz 2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Obraz 2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Application>LibreOffice/7.2.2.1$Windows_X86_64 LibreOffice_project/0e408af0b27894d652a87aa5f21fe17bf058124c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2021-07-21T12:12:54Z</dcterms:created>
  <dc:creator>Justyna Kurębska</dc:creator>
  <dc:description/>
  <dc:language>pl-PL</dc:language>
  <cp:lastModifiedBy>Justyna Kurębska</cp:lastModifiedBy>
  <dcterms:modified xsi:type="dcterms:W3CDTF">2021-07-21T12:17:28Z</dcterms:modified>
  <cp:revision>1</cp:revision>
  <dc:subject/>
  <dc:title>Prezentacja programu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Panoramiczny</vt:lpwstr>
  </property>
  <property fmtid="{D5CDD505-2E9C-101B-9397-08002B2CF9AE}" pid="3" name="Slides">
    <vt:i4>15</vt:i4>
  </property>
</Properties>
</file>